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60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6E93D7-5501-0A22-04F9-87FC60A927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32A17A-056E-92F8-AF34-891A5636F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1A6E8E-9C07-7E91-8FE0-C88E408D3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924C02-F2BB-0382-0267-1353FCA2C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17DF52-3F0C-45D6-92DE-5A71D419F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44764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B6C627-7E82-1B13-F5B7-125363D00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962272F-3EAF-5CF5-7E86-2C7581583E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2438315-DE29-2C3A-B6F0-3FD9A0A58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678536-4A8C-89B5-77B3-85F7EDCB7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25F61C-DA3F-EE9E-1034-EA7576B02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2163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3C8D161-ABA2-7353-C49A-76CD44C656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35AE6A6-1BBA-0700-D60E-76E671CDC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36442CE-D2DD-AFE2-1B5B-A5A6B094F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CCB18D-6BA6-38A1-D9E7-7AB2FF294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2C5E69E-EC3C-C2B3-B9C2-F0ED93127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6476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BA22BF-BA85-AA72-3BDD-1D25FDBD8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8F022C-0428-EC09-8BDA-21BF0D288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D15F35C-AC27-E0CE-31E7-3CDAFC14D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905F08-C30A-701C-0D38-2262C62BB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6D32F0-FBD1-066D-76FB-2C2A98F28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0469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B48420-3EFA-EE15-6605-06D694E5F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7A1F32-F34B-8835-17CE-9D8B0ECDF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C74A24-616D-19D3-6BB1-3A0F5D47F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50341B-9F89-1526-7FC3-9FF5424F3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978D64-8468-7901-2669-A1645DBE6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38695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D3595C-A738-7955-1217-D4A1CAEA6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5EAB38A-C154-7E5F-8263-E209D4FA1C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30B8BB1-12F4-035F-EDD0-DE8D2D883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D87AC5A-94D0-D99C-516D-AAA84CC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96E8EA-B847-571C-0F78-9CFBF35E9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5E59B55-414D-7E6B-2CF9-481C6CDDE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36281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81704-5B7C-6340-76B2-2118A959D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2D902C2-9EDA-68DF-1A7C-823CFD876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F216495-5ACC-2C9D-B702-D13F31331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BD303D2-C93A-BB9D-A3F7-89BFD5A99C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9990F89-E539-8289-57D4-2326236D2D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D26CFDD-E9A8-CD49-FF35-4FFFDC674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B83FC38-9E4A-9FCC-7211-2F7569907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FF3B9BC-2CCB-2F0A-F4EC-4DA873C8E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78256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4555C8-5000-6454-C216-C4D246623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5C0A57A-3BBC-C6B2-E71C-1CA9AEA48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972A308-39DC-BB4E-1362-3A757F3AF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80A50FE-8602-F382-2A3D-3167D83E7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1187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B618BB3-9C97-B657-3EBA-8065A3C6F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F162E33-F39B-EC56-C9B9-1FB29A365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7AE153A-82B5-3814-C038-13C93AB30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994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1BFECA-240D-2B75-BD0F-D2C1440B0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536DAD-E00F-712D-8A4A-FFE3CD892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366A9D5-A8CE-15E0-308D-76E2D06383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A0EF836-AFAC-A8DD-3A75-6FA1169D8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EC1121-386A-7866-0617-DF9F15AAF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CD7FE71-20A2-ED8D-2E3D-A2EF08D66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31874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49C85B-5E17-630E-7031-0336B49F7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8D2C383-8635-2F2B-41E5-278BAE9F5D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2ADA9C8-A676-1BAD-36EA-9F393B6A6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D990A3-05BF-6153-F363-CF3DEBF31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8038DFA-E2F7-AC9D-2443-7464FADA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E21D113-67DC-9120-14DB-F8D8D9A11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7891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545263F-F665-C3D8-97F0-9E39C2E37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CF2A6BF-2838-D2D8-FCE4-964EE1C8E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A99786-5B3A-AFD3-358B-B30D632A12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916F32-3E32-40C6-B3B8-25DA96E18CC5}" type="datetimeFigureOut">
              <a:rPr lang="es-MX" smtClean="0"/>
              <a:t>25/04/2023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C6AC32-170A-F48C-EE69-2118C6A325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05DC1F-95C6-E2D4-86D5-C0782C199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003B9-229B-4878-8439-911E95186C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4768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ngenierobinario.com/wp-content/uploads/2021/02/sistemvirtual.jp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9" name="Freeform: Shape 103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41" name="Isosceles Triangle 104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reepbx Docker: A detailed Guide">
            <a:extLst>
              <a:ext uri="{FF2B5EF4-FFF2-40B4-BE49-F238E27FC236}">
                <a16:creationId xmlns:a16="http://schemas.microsoft.com/office/drawing/2014/main" id="{04090966-3ABA-5663-7EC5-2FA3F82A9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3942" y="643467"/>
            <a:ext cx="9904115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3" name="Isosceles Triangle 104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98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A576AC6-89B4-AC2C-D0A7-DCE369965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en-US" sz="6600"/>
              <a:t>¿Que es Docker?</a:t>
            </a:r>
            <a:endParaRPr lang="es-MX" sz="660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63BCD0-B082-C766-6901-5EF69D4BF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2" y="4631161"/>
            <a:ext cx="3571810" cy="1559327"/>
          </a:xfrm>
        </p:spPr>
        <p:txBody>
          <a:bodyPr>
            <a:normAutofit/>
          </a:bodyPr>
          <a:lstStyle/>
          <a:p>
            <a:pPr algn="l"/>
            <a:r>
              <a:rPr lang="es-ES" sz="1700"/>
              <a:t>Docker es un sistema de virtualización que nos permite correr nuestras aplicaciones en cualquier maquina encapsulando todo lo que necesita nuestra aplicación para funcionar.</a:t>
            </a:r>
            <a:endParaRPr lang="es-MX" sz="1700"/>
          </a:p>
        </p:txBody>
      </p:sp>
      <p:sp>
        <p:nvSpPr>
          <p:cNvPr id="205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eme (Internet) - Qué es, origen, características y ejemplos">
            <a:extLst>
              <a:ext uri="{FF2B5EF4-FFF2-40B4-BE49-F238E27FC236}">
                <a16:creationId xmlns:a16="http://schemas.microsoft.com/office/drawing/2014/main" id="{E8E4F513-2CB4-02E0-94AB-02F4E999B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939419"/>
            <a:ext cx="7214616" cy="4951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8935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-1500"/>
            <a:ext cx="12191998" cy="6858000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FC87AC-C919-4FE5-BAC3-39509E00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635" y="-1500"/>
            <a:ext cx="8119933" cy="6858001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0659F6-0853-468D-B1B2-44FDBE98B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272" y="-3000"/>
            <a:ext cx="12201265" cy="6859501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4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8536" y="0"/>
            <a:ext cx="11718098" cy="6858000"/>
          </a:xfrm>
          <a:prstGeom prst="rect">
            <a:avLst/>
          </a:prstGeom>
          <a:gradFill>
            <a:gsLst>
              <a:gs pos="19000">
                <a:srgbClr val="000000">
                  <a:alpha val="62000"/>
                </a:srgbClr>
              </a:gs>
              <a:gs pos="100000">
                <a:schemeClr val="accent1">
                  <a:lumMod val="75000"/>
                  <a:alpha val="44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C07FF6C-8EF4-71E0-A45F-8B1152459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639" y="561203"/>
            <a:ext cx="9932691" cy="11659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600">
                <a:solidFill>
                  <a:srgbClr val="FFFFFF"/>
                </a:solidFill>
              </a:rPr>
              <a:t>¿Que resuelve docker?</a:t>
            </a:r>
            <a:br>
              <a:rPr lang="en-US" sz="2600">
                <a:solidFill>
                  <a:srgbClr val="FFFFFF"/>
                </a:solidFill>
              </a:rPr>
            </a:br>
            <a:r>
              <a:rPr lang="en-US" sz="2600">
                <a:solidFill>
                  <a:srgbClr val="FFFFFF"/>
                </a:solidFill>
              </a:rPr>
              <a:t>Los 3 problemas del desarrollo de software: desarrollo, construcción y distribución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77ACDD7-882D-4B81-A213-84C82B96B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2888341"/>
            <a:ext cx="12203819" cy="396815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7C3FBE6-0B8B-2F32-5B5B-B0B0A1640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030" y="2133758"/>
            <a:ext cx="2871676" cy="3235692"/>
          </a:xfrm>
          <a:prstGeom prst="rect">
            <a:avLst/>
          </a:prstGeom>
        </p:spPr>
      </p:pic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817F3555-F29A-1C23-58AB-7DF3EBE2DD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19569" y="2133600"/>
            <a:ext cx="4148524" cy="323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066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3BE508-C4E4-F120-719C-587B0EC89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Diferencia</a:t>
            </a:r>
            <a:r>
              <a:rPr lang="en-US" dirty="0"/>
              <a:t> entre docker y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maquina</a:t>
            </a:r>
            <a:r>
              <a:rPr lang="en-US" dirty="0"/>
              <a:t> virtual</a:t>
            </a:r>
            <a:endParaRPr lang="es-MX" dirty="0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456CE85D-B431-936B-164C-3C06A5FF6B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838200" y="1375459"/>
            <a:ext cx="624743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EDA0E0C-0C25-EF6E-ECD9-684D38AC7974}"/>
              </a:ext>
            </a:extLst>
          </p:cNvPr>
          <p:cNvSpPr txBox="1"/>
          <p:nvPr/>
        </p:nvSpPr>
        <p:spPr>
          <a:xfrm>
            <a:off x="2278966" y="5846544"/>
            <a:ext cx="8764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effectLst/>
                <a:hlinkClick r:id="rId3"/>
              </a:rPr>
              <a:t>https://ingenierobinario.com/wp-content/uploads/2021/02/sistemvirtual.jpg</a:t>
            </a:r>
            <a:endParaRPr lang="es-MX" dirty="0">
              <a:effectLst/>
            </a:endParaRPr>
          </a:p>
          <a:p>
            <a:endParaRPr lang="es-MX" dirty="0"/>
          </a:p>
          <a:p>
            <a:endParaRPr lang="es-MX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945C9A9-7ED2-13B8-9150-6ADD95A4B80F}"/>
              </a:ext>
            </a:extLst>
          </p:cNvPr>
          <p:cNvSpPr txBox="1"/>
          <p:nvPr/>
        </p:nvSpPr>
        <p:spPr>
          <a:xfrm>
            <a:off x="7624689" y="1690688"/>
            <a:ext cx="43750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Principal </a:t>
            </a:r>
            <a:r>
              <a:rPr lang="en-US" dirty="0" err="1"/>
              <a:t>diferencia</a:t>
            </a:r>
            <a:r>
              <a:rPr lang="es-MX" dirty="0"/>
              <a:t>:</a:t>
            </a:r>
          </a:p>
          <a:p>
            <a:r>
              <a:rPr lang="es-ES" dirty="0"/>
              <a:t>Maquina virtual: virtualiza todo un sistema operativo, sistema de archivos, procesos, utilidades, etc. </a:t>
            </a:r>
          </a:p>
          <a:p>
            <a:endParaRPr lang="es-ES" dirty="0"/>
          </a:p>
          <a:p>
            <a:r>
              <a:rPr lang="es-ES" dirty="0"/>
              <a:t>Docker: virtualiza únicamente lo que la aplicación necesita.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035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EF0B52-AA72-24AA-FB10-9228AAE28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Arquitectura de una MV y docker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0FC192E9-246E-3E9A-0E36-1F38C2ABE4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737220" y="1675227"/>
            <a:ext cx="10717559" cy="439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0959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C0AA10-0DB2-D542-284D-CE6C493DC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Como funciona docker</a:t>
            </a:r>
            <a:endParaRPr lang="es-MX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54CD460-83BE-D273-C610-6D2D421C76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5592" y="1253331"/>
            <a:ext cx="5560815" cy="435133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C60A1EB-4BF2-B787-66E8-0CEAD905DFAE}"/>
              </a:ext>
            </a:extLst>
          </p:cNvPr>
          <p:cNvSpPr txBox="1"/>
          <p:nvPr/>
        </p:nvSpPr>
        <p:spPr>
          <a:xfrm>
            <a:off x="1392702" y="5725550"/>
            <a:ext cx="10339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/>
              <a:t>https://www.google.com/url?sa=i&amp;url=https%3A%2F%2Fwww.edureka.co%2Fblog%2Fdocker-architecture%2F&amp;psig=AOvVaw32zvW94TX055wmYLZb2nm5&amp;ust=1679414510319000&amp;source=images&amp;cd=vfe&amp;ved=0CBAQjRxqFwoTCPiL5dzw6v0CFQAAAAAdAAAAABAE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390450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1365</TotalTime>
  <Words>165</Words>
  <Application>Microsoft Office PowerPoint</Application>
  <PresentationFormat>Panorámica</PresentationFormat>
  <Paragraphs>12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¿Que es Docker?</vt:lpstr>
      <vt:lpstr>¿Que resuelve docker? Los 3 problemas del desarrollo de software: desarrollo, construcción y distribución</vt:lpstr>
      <vt:lpstr>Diferencia entre docker y una maquina virtual</vt:lpstr>
      <vt:lpstr>Arquitectura de una MV y docker</vt:lpstr>
      <vt:lpstr>Como funciona docker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¿Que es Docker?</dc:title>
  <dc:creator>Paul Cortés Quijano</dc:creator>
  <cp:lastModifiedBy>Paul Cortés Quijano</cp:lastModifiedBy>
  <cp:revision>2</cp:revision>
  <dcterms:created xsi:type="dcterms:W3CDTF">2023-04-13T14:56:43Z</dcterms:created>
  <dcterms:modified xsi:type="dcterms:W3CDTF">2023-04-25T23:04:06Z</dcterms:modified>
</cp:coreProperties>
</file>

<file path=docProps/thumbnail.jpeg>
</file>